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ata" panose="020B0604020202020204" charset="0"/>
      <p:regular r:id="rId14"/>
    </p:embeddedFont>
    <p:embeddedFont>
      <p:font typeface="Bebas Neue" panose="020F0502020204030204" pitchFamily="34" charset="0"/>
      <p:regular r:id="rId15"/>
    </p:embeddedFont>
    <p:embeddedFont>
      <p:font typeface="KoHo" panose="020B0604020202020204" charset="-34"/>
      <p:regular r:id="rId16"/>
      <p:bold r:id="rId17"/>
      <p:italic r:id="rId18"/>
      <p:boldItalic r:id="rId19"/>
    </p:embeddedFont>
    <p:embeddedFont>
      <p:font typeface="KoHo Medium" panose="020B0604020202020204" charset="-34"/>
      <p:regular r:id="rId20"/>
      <p:bold r:id="rId21"/>
      <p:italic r:id="rId22"/>
      <p:boldItalic r:id="rId23"/>
    </p:embeddedFont>
    <p:embeddedFont>
      <p:font typeface="KoHo SemiBold" panose="020B0604020202020204" charset="-34"/>
      <p:regular r:id="rId24"/>
      <p:bold r:id="rId25"/>
      <p:italic r:id="rId26"/>
      <p:boldItalic r:id="rId27"/>
    </p:embeddedFont>
    <p:embeddedFont>
      <p:font typeface="Titan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6" y="-21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235ee29404_5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235ee29404_5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236e73d609_1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236e73d609_1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42eb786c6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42eb786c6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123447d25f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123447d25f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236e73d609_1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236e73d609_1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236e73d609_1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236e73d609_1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236e73d609_3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236e73d609_3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42dacc626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242dacc626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42eb786c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42eb786c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434306ab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2434306ab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236ac54da9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1236ac54da9_0_4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922497" y="-2990594"/>
            <a:ext cx="13945062" cy="11124694"/>
            <a:chOff x="-2922495" y="-2808184"/>
            <a:chExt cx="13945062" cy="10866081"/>
          </a:xfrm>
        </p:grpSpPr>
        <p:sp>
          <p:nvSpPr>
            <p:cNvPr id="10" name="Google Shape;10;p2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715100" y="740250"/>
            <a:ext cx="46950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715100" y="3908150"/>
            <a:ext cx="46950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4596075" y="-1227026"/>
            <a:ext cx="5522106" cy="7423462"/>
            <a:chOff x="4303538" y="-715109"/>
            <a:chExt cx="4644718" cy="6243975"/>
          </a:xfrm>
        </p:grpSpPr>
        <p:sp>
          <p:nvSpPr>
            <p:cNvPr id="47" name="Google Shape;47;p2"/>
            <p:cNvSpPr/>
            <p:nvPr/>
          </p:nvSpPr>
          <p:spPr>
            <a:xfrm>
              <a:off x="4303538" y="3732637"/>
              <a:ext cx="2450980" cy="1796229"/>
            </a:xfrm>
            <a:custGeom>
              <a:avLst/>
              <a:gdLst/>
              <a:ahLst/>
              <a:cxnLst/>
              <a:rect l="l" t="t" r="r" b="b"/>
              <a:pathLst>
                <a:path w="44130" h="37189" extrusionOk="0">
                  <a:moveTo>
                    <a:pt x="11197" y="1"/>
                  </a:moveTo>
                  <a:cubicBezTo>
                    <a:pt x="9981" y="1"/>
                    <a:pt x="8750" y="266"/>
                    <a:pt x="7635" y="734"/>
                  </a:cubicBezTo>
                  <a:cubicBezTo>
                    <a:pt x="2833" y="2751"/>
                    <a:pt x="1" y="8119"/>
                    <a:pt x="46" y="13330"/>
                  </a:cubicBezTo>
                  <a:cubicBezTo>
                    <a:pt x="69" y="18517"/>
                    <a:pt x="2561" y="23456"/>
                    <a:pt x="5913" y="27420"/>
                  </a:cubicBezTo>
                  <a:cubicBezTo>
                    <a:pt x="10421" y="32766"/>
                    <a:pt x="16855" y="36776"/>
                    <a:pt x="23855" y="37161"/>
                  </a:cubicBezTo>
                  <a:cubicBezTo>
                    <a:pt x="24186" y="37179"/>
                    <a:pt x="24517" y="37189"/>
                    <a:pt x="24849" y="37189"/>
                  </a:cubicBezTo>
                  <a:cubicBezTo>
                    <a:pt x="29404" y="37189"/>
                    <a:pt x="34020" y="35461"/>
                    <a:pt x="37356" y="32336"/>
                  </a:cubicBezTo>
                  <a:cubicBezTo>
                    <a:pt x="40279" y="29549"/>
                    <a:pt x="44130" y="23796"/>
                    <a:pt x="42023" y="19673"/>
                  </a:cubicBezTo>
                  <a:cubicBezTo>
                    <a:pt x="40890" y="17430"/>
                    <a:pt x="38580" y="15957"/>
                    <a:pt x="36178" y="15142"/>
                  </a:cubicBezTo>
                  <a:cubicBezTo>
                    <a:pt x="33777" y="14304"/>
                    <a:pt x="31240" y="14055"/>
                    <a:pt x="28771" y="13511"/>
                  </a:cubicBezTo>
                  <a:cubicBezTo>
                    <a:pt x="26301" y="12967"/>
                    <a:pt x="23810" y="12084"/>
                    <a:pt x="21975" y="10339"/>
                  </a:cubicBezTo>
                  <a:cubicBezTo>
                    <a:pt x="19120" y="7576"/>
                    <a:pt x="18237" y="2909"/>
                    <a:pt x="14771" y="916"/>
                  </a:cubicBezTo>
                  <a:cubicBezTo>
                    <a:pt x="13690" y="283"/>
                    <a:pt x="12451" y="1"/>
                    <a:pt x="1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010088" y="-715109"/>
              <a:ext cx="3938168" cy="3144354"/>
            </a:xfrm>
            <a:custGeom>
              <a:avLst/>
              <a:gdLst/>
              <a:ahLst/>
              <a:cxnLst/>
              <a:rect l="l" t="t" r="r" b="b"/>
              <a:pathLst>
                <a:path w="87171" h="69600" extrusionOk="0">
                  <a:moveTo>
                    <a:pt x="62688" y="0"/>
                  </a:moveTo>
                  <a:cubicBezTo>
                    <a:pt x="58084" y="0"/>
                    <a:pt x="53453" y="389"/>
                    <a:pt x="48886" y="877"/>
                  </a:cubicBezTo>
                  <a:cubicBezTo>
                    <a:pt x="38783" y="1942"/>
                    <a:pt x="28408" y="3596"/>
                    <a:pt x="19754" y="8874"/>
                  </a:cubicBezTo>
                  <a:cubicBezTo>
                    <a:pt x="10829" y="14379"/>
                    <a:pt x="4486" y="23259"/>
                    <a:pt x="2198" y="33498"/>
                  </a:cubicBezTo>
                  <a:cubicBezTo>
                    <a:pt x="0" y="43760"/>
                    <a:pt x="2062" y="54475"/>
                    <a:pt x="7861" y="63197"/>
                  </a:cubicBezTo>
                  <a:cubicBezTo>
                    <a:pt x="9152" y="65100"/>
                    <a:pt x="10625" y="66935"/>
                    <a:pt x="12573" y="68158"/>
                  </a:cubicBezTo>
                  <a:cubicBezTo>
                    <a:pt x="13944" y="69045"/>
                    <a:pt x="15580" y="69599"/>
                    <a:pt x="17201" y="69599"/>
                  </a:cubicBezTo>
                  <a:cubicBezTo>
                    <a:pt x="17857" y="69599"/>
                    <a:pt x="18510" y="69509"/>
                    <a:pt x="19142" y="69313"/>
                  </a:cubicBezTo>
                  <a:cubicBezTo>
                    <a:pt x="24149" y="67750"/>
                    <a:pt x="25417" y="60931"/>
                    <a:pt x="29857" y="58168"/>
                  </a:cubicBezTo>
                  <a:cubicBezTo>
                    <a:pt x="31651" y="57053"/>
                    <a:pt x="33696" y="56734"/>
                    <a:pt x="35838" y="56734"/>
                  </a:cubicBezTo>
                  <a:cubicBezTo>
                    <a:pt x="38722" y="56734"/>
                    <a:pt x="41781" y="57313"/>
                    <a:pt x="44637" y="57313"/>
                  </a:cubicBezTo>
                  <a:cubicBezTo>
                    <a:pt x="46947" y="57313"/>
                    <a:pt x="49125" y="56934"/>
                    <a:pt x="50970" y="55563"/>
                  </a:cubicBezTo>
                  <a:cubicBezTo>
                    <a:pt x="53983" y="53320"/>
                    <a:pt x="54867" y="49242"/>
                    <a:pt x="55139" y="45527"/>
                  </a:cubicBezTo>
                  <a:cubicBezTo>
                    <a:pt x="55433" y="41789"/>
                    <a:pt x="55410" y="37825"/>
                    <a:pt x="57336" y="34631"/>
                  </a:cubicBezTo>
                  <a:cubicBezTo>
                    <a:pt x="59488" y="31052"/>
                    <a:pt x="63543" y="29217"/>
                    <a:pt x="67462" y="27903"/>
                  </a:cubicBezTo>
                  <a:cubicBezTo>
                    <a:pt x="71404" y="26612"/>
                    <a:pt x="75572" y="25615"/>
                    <a:pt x="78834" y="23055"/>
                  </a:cubicBezTo>
                  <a:cubicBezTo>
                    <a:pt x="80397" y="21832"/>
                    <a:pt x="81620" y="20223"/>
                    <a:pt x="82345" y="18366"/>
                  </a:cubicBezTo>
                  <a:cubicBezTo>
                    <a:pt x="82957" y="16735"/>
                    <a:pt x="82572" y="15104"/>
                    <a:pt x="82957" y="13541"/>
                  </a:cubicBezTo>
                  <a:cubicBezTo>
                    <a:pt x="83863" y="10120"/>
                    <a:pt x="87171" y="7855"/>
                    <a:pt x="83614" y="4615"/>
                  </a:cubicBezTo>
                  <a:cubicBezTo>
                    <a:pt x="82096" y="3233"/>
                    <a:pt x="80080" y="2486"/>
                    <a:pt x="78109" y="1920"/>
                  </a:cubicBezTo>
                  <a:cubicBezTo>
                    <a:pt x="73091" y="500"/>
                    <a:pt x="67907" y="0"/>
                    <a:pt x="6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 txBox="1">
            <a:spLocks noGrp="1"/>
          </p:cNvSpPr>
          <p:nvPr>
            <p:ph type="ctrTitle" idx="2"/>
          </p:nvPr>
        </p:nvSpPr>
        <p:spPr>
          <a:xfrm>
            <a:off x="715100" y="2986550"/>
            <a:ext cx="4695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 idx="3"/>
          </p:nvPr>
        </p:nvSpPr>
        <p:spPr>
          <a:xfrm>
            <a:off x="715100" y="1862850"/>
            <a:ext cx="46950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8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1"/>
          <p:cNvGrpSpPr/>
          <p:nvPr/>
        </p:nvGrpSpPr>
        <p:grpSpPr>
          <a:xfrm>
            <a:off x="-2922611" y="-2914605"/>
            <a:ext cx="13991080" cy="11124694"/>
            <a:chOff x="-2922495" y="-2808184"/>
            <a:chExt cx="13945062" cy="10866081"/>
          </a:xfrm>
        </p:grpSpPr>
        <p:sp>
          <p:nvSpPr>
            <p:cNvPr id="344" name="Google Shape;344;p11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11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357" name="Google Shape;357;p11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11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363" name="Google Shape;363;p11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11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1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373" name="Google Shape;373;p11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1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3"/>
          <p:cNvGrpSpPr/>
          <p:nvPr/>
        </p:nvGrpSpPr>
        <p:grpSpPr>
          <a:xfrm>
            <a:off x="-2922497" y="-2952842"/>
            <a:ext cx="13945062" cy="11125780"/>
            <a:chOff x="-2922495" y="-2808184"/>
            <a:chExt cx="13945062" cy="10866081"/>
          </a:xfrm>
        </p:grpSpPr>
        <p:sp>
          <p:nvSpPr>
            <p:cNvPr id="382" name="Google Shape;382;p13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13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13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394" name="Google Shape;394;p13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3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13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406" name="Google Shape;406;p13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13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412" name="Google Shape;412;p13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6" name="Google Shape;416;p13"/>
          <p:cNvSpPr/>
          <p:nvPr/>
        </p:nvSpPr>
        <p:spPr>
          <a:xfrm rot="772448">
            <a:off x="-1043526" y="3628862"/>
            <a:ext cx="6989562" cy="2476784"/>
          </a:xfrm>
          <a:custGeom>
            <a:avLst/>
            <a:gdLst/>
            <a:ahLst/>
            <a:cxnLst/>
            <a:rect l="l" t="t" r="r" b="b"/>
            <a:pathLst>
              <a:path w="39713" h="22801" extrusionOk="0">
                <a:moveTo>
                  <a:pt x="4415" y="0"/>
                </a:moveTo>
                <a:cubicBezTo>
                  <a:pt x="4205" y="0"/>
                  <a:pt x="3994" y="11"/>
                  <a:pt x="3784" y="33"/>
                </a:cubicBezTo>
                <a:cubicBezTo>
                  <a:pt x="1904" y="305"/>
                  <a:pt x="1428" y="1664"/>
                  <a:pt x="952" y="3318"/>
                </a:cubicBezTo>
                <a:cubicBezTo>
                  <a:pt x="160" y="5968"/>
                  <a:pt x="1" y="8777"/>
                  <a:pt x="499" y="11518"/>
                </a:cubicBezTo>
                <a:cubicBezTo>
                  <a:pt x="1179" y="14962"/>
                  <a:pt x="3150" y="18201"/>
                  <a:pt x="6049" y="20172"/>
                </a:cubicBezTo>
                <a:cubicBezTo>
                  <a:pt x="9176" y="22278"/>
                  <a:pt x="13083" y="22800"/>
                  <a:pt x="16837" y="22800"/>
                </a:cubicBezTo>
                <a:cubicBezTo>
                  <a:pt x="16919" y="22800"/>
                  <a:pt x="17000" y="22800"/>
                  <a:pt x="17082" y="22800"/>
                </a:cubicBezTo>
                <a:cubicBezTo>
                  <a:pt x="21205" y="22777"/>
                  <a:pt x="25327" y="22233"/>
                  <a:pt x="29314" y="21214"/>
                </a:cubicBezTo>
                <a:cubicBezTo>
                  <a:pt x="32554" y="20376"/>
                  <a:pt x="35929" y="19062"/>
                  <a:pt x="37809" y="16321"/>
                </a:cubicBezTo>
                <a:cubicBezTo>
                  <a:pt x="39667" y="13625"/>
                  <a:pt x="39712" y="9978"/>
                  <a:pt x="38670" y="6897"/>
                </a:cubicBezTo>
                <a:cubicBezTo>
                  <a:pt x="38421" y="6036"/>
                  <a:pt x="37991" y="5266"/>
                  <a:pt x="37402" y="4609"/>
                </a:cubicBezTo>
                <a:cubicBezTo>
                  <a:pt x="36908" y="4078"/>
                  <a:pt x="36176" y="3705"/>
                  <a:pt x="35458" y="3705"/>
                </a:cubicBezTo>
                <a:cubicBezTo>
                  <a:pt x="35320" y="3705"/>
                  <a:pt x="35181" y="3719"/>
                  <a:pt x="35046" y="3748"/>
                </a:cubicBezTo>
                <a:cubicBezTo>
                  <a:pt x="33664" y="4020"/>
                  <a:pt x="32962" y="5583"/>
                  <a:pt x="32599" y="6965"/>
                </a:cubicBezTo>
                <a:cubicBezTo>
                  <a:pt x="32259" y="8347"/>
                  <a:pt x="31920" y="9910"/>
                  <a:pt x="30696" y="10635"/>
                </a:cubicBezTo>
                <a:cubicBezTo>
                  <a:pt x="30201" y="10938"/>
                  <a:pt x="29668" y="11045"/>
                  <a:pt x="29112" y="11045"/>
                </a:cubicBezTo>
                <a:cubicBezTo>
                  <a:pt x="27795" y="11045"/>
                  <a:pt x="26350" y="10447"/>
                  <a:pt x="24971" y="10447"/>
                </a:cubicBezTo>
                <a:cubicBezTo>
                  <a:pt x="24671" y="10447"/>
                  <a:pt x="24374" y="10475"/>
                  <a:pt x="24082" y="10544"/>
                </a:cubicBezTo>
                <a:cubicBezTo>
                  <a:pt x="22292" y="10952"/>
                  <a:pt x="21250" y="12719"/>
                  <a:pt x="19959" y="14010"/>
                </a:cubicBezTo>
                <a:cubicBezTo>
                  <a:pt x="18554" y="15437"/>
                  <a:pt x="16629" y="16411"/>
                  <a:pt x="14612" y="16434"/>
                </a:cubicBezTo>
                <a:cubicBezTo>
                  <a:pt x="14591" y="16434"/>
                  <a:pt x="14569" y="16435"/>
                  <a:pt x="14547" y="16435"/>
                </a:cubicBezTo>
                <a:cubicBezTo>
                  <a:pt x="12574" y="16435"/>
                  <a:pt x="10547" y="15418"/>
                  <a:pt x="9583" y="13670"/>
                </a:cubicBezTo>
                <a:cubicBezTo>
                  <a:pt x="8496" y="11768"/>
                  <a:pt x="8790" y="9434"/>
                  <a:pt x="8949" y="7237"/>
                </a:cubicBezTo>
                <a:cubicBezTo>
                  <a:pt x="9108" y="5040"/>
                  <a:pt x="8994" y="2593"/>
                  <a:pt x="7409" y="1075"/>
                </a:cubicBezTo>
                <a:cubicBezTo>
                  <a:pt x="6609" y="314"/>
                  <a:pt x="5521" y="0"/>
                  <a:pt x="44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3"/>
          <p:cNvSpPr/>
          <p:nvPr/>
        </p:nvSpPr>
        <p:spPr>
          <a:xfrm rot="-9504909">
            <a:off x="3814210" y="-730897"/>
            <a:ext cx="6989582" cy="2476772"/>
          </a:xfrm>
          <a:custGeom>
            <a:avLst/>
            <a:gdLst/>
            <a:ahLst/>
            <a:cxnLst/>
            <a:rect l="l" t="t" r="r" b="b"/>
            <a:pathLst>
              <a:path w="39713" h="22801" extrusionOk="0">
                <a:moveTo>
                  <a:pt x="4415" y="0"/>
                </a:moveTo>
                <a:cubicBezTo>
                  <a:pt x="4205" y="0"/>
                  <a:pt x="3994" y="11"/>
                  <a:pt x="3784" y="33"/>
                </a:cubicBezTo>
                <a:cubicBezTo>
                  <a:pt x="1904" y="305"/>
                  <a:pt x="1428" y="1664"/>
                  <a:pt x="952" y="3318"/>
                </a:cubicBezTo>
                <a:cubicBezTo>
                  <a:pt x="160" y="5968"/>
                  <a:pt x="1" y="8777"/>
                  <a:pt x="499" y="11518"/>
                </a:cubicBezTo>
                <a:cubicBezTo>
                  <a:pt x="1179" y="14962"/>
                  <a:pt x="3150" y="18201"/>
                  <a:pt x="6049" y="20172"/>
                </a:cubicBezTo>
                <a:cubicBezTo>
                  <a:pt x="9176" y="22278"/>
                  <a:pt x="13083" y="22800"/>
                  <a:pt x="16837" y="22800"/>
                </a:cubicBezTo>
                <a:cubicBezTo>
                  <a:pt x="16919" y="22800"/>
                  <a:pt x="17000" y="22800"/>
                  <a:pt x="17082" y="22800"/>
                </a:cubicBezTo>
                <a:cubicBezTo>
                  <a:pt x="21205" y="22777"/>
                  <a:pt x="25327" y="22233"/>
                  <a:pt x="29314" y="21214"/>
                </a:cubicBezTo>
                <a:cubicBezTo>
                  <a:pt x="32554" y="20376"/>
                  <a:pt x="35929" y="19062"/>
                  <a:pt x="37809" y="16321"/>
                </a:cubicBezTo>
                <a:cubicBezTo>
                  <a:pt x="39667" y="13625"/>
                  <a:pt x="39712" y="9978"/>
                  <a:pt x="38670" y="6897"/>
                </a:cubicBezTo>
                <a:cubicBezTo>
                  <a:pt x="38421" y="6036"/>
                  <a:pt x="37991" y="5266"/>
                  <a:pt x="37402" y="4609"/>
                </a:cubicBezTo>
                <a:cubicBezTo>
                  <a:pt x="36908" y="4078"/>
                  <a:pt x="36176" y="3705"/>
                  <a:pt x="35458" y="3705"/>
                </a:cubicBezTo>
                <a:cubicBezTo>
                  <a:pt x="35320" y="3705"/>
                  <a:pt x="35181" y="3719"/>
                  <a:pt x="35046" y="3748"/>
                </a:cubicBezTo>
                <a:cubicBezTo>
                  <a:pt x="33664" y="4020"/>
                  <a:pt x="32962" y="5583"/>
                  <a:pt x="32599" y="6965"/>
                </a:cubicBezTo>
                <a:cubicBezTo>
                  <a:pt x="32259" y="8347"/>
                  <a:pt x="31920" y="9910"/>
                  <a:pt x="30696" y="10635"/>
                </a:cubicBezTo>
                <a:cubicBezTo>
                  <a:pt x="30201" y="10938"/>
                  <a:pt x="29668" y="11045"/>
                  <a:pt x="29112" y="11045"/>
                </a:cubicBezTo>
                <a:cubicBezTo>
                  <a:pt x="27795" y="11045"/>
                  <a:pt x="26350" y="10447"/>
                  <a:pt x="24971" y="10447"/>
                </a:cubicBezTo>
                <a:cubicBezTo>
                  <a:pt x="24671" y="10447"/>
                  <a:pt x="24374" y="10475"/>
                  <a:pt x="24082" y="10544"/>
                </a:cubicBezTo>
                <a:cubicBezTo>
                  <a:pt x="22292" y="10952"/>
                  <a:pt x="21250" y="12719"/>
                  <a:pt x="19959" y="14010"/>
                </a:cubicBezTo>
                <a:cubicBezTo>
                  <a:pt x="18554" y="15437"/>
                  <a:pt x="16629" y="16411"/>
                  <a:pt x="14612" y="16434"/>
                </a:cubicBezTo>
                <a:cubicBezTo>
                  <a:pt x="14591" y="16434"/>
                  <a:pt x="14569" y="16435"/>
                  <a:pt x="14547" y="16435"/>
                </a:cubicBezTo>
                <a:cubicBezTo>
                  <a:pt x="12574" y="16435"/>
                  <a:pt x="10547" y="15418"/>
                  <a:pt x="9583" y="13670"/>
                </a:cubicBezTo>
                <a:cubicBezTo>
                  <a:pt x="8496" y="11768"/>
                  <a:pt x="8790" y="9434"/>
                  <a:pt x="8949" y="7237"/>
                </a:cubicBezTo>
                <a:cubicBezTo>
                  <a:pt x="9108" y="5040"/>
                  <a:pt x="8994" y="2593"/>
                  <a:pt x="7409" y="1075"/>
                </a:cubicBezTo>
                <a:cubicBezTo>
                  <a:pt x="6609" y="314"/>
                  <a:pt x="5521" y="0"/>
                  <a:pt x="44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hasCustomPrompt="1"/>
          </p:nvPr>
        </p:nvSpPr>
        <p:spPr>
          <a:xfrm>
            <a:off x="1079400" y="1149600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"/>
          </p:nvPr>
        </p:nvSpPr>
        <p:spPr>
          <a:xfrm>
            <a:off x="2031300" y="1561389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2" hasCustomPrompt="1"/>
          </p:nvPr>
        </p:nvSpPr>
        <p:spPr>
          <a:xfrm>
            <a:off x="1079400" y="2533357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3"/>
          </p:nvPr>
        </p:nvSpPr>
        <p:spPr>
          <a:xfrm>
            <a:off x="2031300" y="2945146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4" hasCustomPrompt="1"/>
          </p:nvPr>
        </p:nvSpPr>
        <p:spPr>
          <a:xfrm>
            <a:off x="1079400" y="3917114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3" name="Google Shape;423;p13"/>
          <p:cNvSpPr txBox="1">
            <a:spLocks noGrp="1"/>
          </p:cNvSpPr>
          <p:nvPr>
            <p:ph type="subTitle" idx="5"/>
          </p:nvPr>
        </p:nvSpPr>
        <p:spPr>
          <a:xfrm>
            <a:off x="2031300" y="4328903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6" hasCustomPrompt="1"/>
          </p:nvPr>
        </p:nvSpPr>
        <p:spPr>
          <a:xfrm>
            <a:off x="1079400" y="1841479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7"/>
          </p:nvPr>
        </p:nvSpPr>
        <p:spPr>
          <a:xfrm>
            <a:off x="2031300" y="2253267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8" hasCustomPrompt="1"/>
          </p:nvPr>
        </p:nvSpPr>
        <p:spPr>
          <a:xfrm>
            <a:off x="1079400" y="3225225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9"/>
          </p:nvPr>
        </p:nvSpPr>
        <p:spPr>
          <a:xfrm>
            <a:off x="2031300" y="3637024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14"/>
          </p:nvPr>
        </p:nvSpPr>
        <p:spPr>
          <a:xfrm>
            <a:off x="2031300" y="1149600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subTitle" idx="15"/>
          </p:nvPr>
        </p:nvSpPr>
        <p:spPr>
          <a:xfrm>
            <a:off x="2031300" y="2533357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subTitle" idx="16"/>
          </p:nvPr>
        </p:nvSpPr>
        <p:spPr>
          <a:xfrm>
            <a:off x="2031300" y="3917114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subTitle" idx="17"/>
          </p:nvPr>
        </p:nvSpPr>
        <p:spPr>
          <a:xfrm>
            <a:off x="2031300" y="1841479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8"/>
          </p:nvPr>
        </p:nvSpPr>
        <p:spPr>
          <a:xfrm>
            <a:off x="2031300" y="3225225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4"/>
          <p:cNvGrpSpPr/>
          <p:nvPr/>
        </p:nvGrpSpPr>
        <p:grpSpPr>
          <a:xfrm>
            <a:off x="-2903447" y="-2861345"/>
            <a:ext cx="13945062" cy="11014946"/>
            <a:chOff x="-2922495" y="-2808184"/>
            <a:chExt cx="13945062" cy="10866081"/>
          </a:xfrm>
        </p:grpSpPr>
        <p:sp>
          <p:nvSpPr>
            <p:cNvPr id="436" name="Google Shape;436;p14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449" name="Google Shape;449;p14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14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455" name="Google Shape;455;p14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" name="Google Shape;460;p14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" name="Google Shape;464;p14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465" name="Google Shape;465;p14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5"/>
          <p:cNvGrpSpPr/>
          <p:nvPr/>
        </p:nvGrpSpPr>
        <p:grpSpPr>
          <a:xfrm>
            <a:off x="-2922497" y="-2971919"/>
            <a:ext cx="13945062" cy="11163812"/>
            <a:chOff x="-2922495" y="-2808184"/>
            <a:chExt cx="13945062" cy="10866081"/>
          </a:xfrm>
        </p:grpSpPr>
        <p:sp>
          <p:nvSpPr>
            <p:cNvPr id="473" name="Google Shape;473;p15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" name="Google Shape;485;p15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486" name="Google Shape;486;p15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491;p15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492" name="Google Shape;492;p15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15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15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502" name="Google Shape;502;p15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6" name="Google Shape;506;p15"/>
          <p:cNvSpPr txBox="1">
            <a:spLocks noGrp="1"/>
          </p:cNvSpPr>
          <p:nvPr>
            <p:ph type="subTitle" idx="1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6"/>
          <p:cNvGrpSpPr/>
          <p:nvPr/>
        </p:nvGrpSpPr>
        <p:grpSpPr>
          <a:xfrm>
            <a:off x="-2970099" y="-2876447"/>
            <a:ext cx="14076145" cy="11071450"/>
            <a:chOff x="-2922495" y="-2808184"/>
            <a:chExt cx="13945062" cy="10866081"/>
          </a:xfrm>
        </p:grpSpPr>
        <p:sp>
          <p:nvSpPr>
            <p:cNvPr id="510" name="Google Shape;510;p16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16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523" name="Google Shape;523;p16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16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4" name="Google Shape;534;p16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538;p16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539" name="Google Shape;539;p16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3" name="Google Shape;543;p16"/>
          <p:cNvSpPr txBox="1">
            <a:spLocks noGrp="1"/>
          </p:cNvSpPr>
          <p:nvPr>
            <p:ph type="title"/>
          </p:nvPr>
        </p:nvSpPr>
        <p:spPr>
          <a:xfrm>
            <a:off x="3267800" y="2530063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title" idx="2" hasCustomPrompt="1"/>
          </p:nvPr>
        </p:nvSpPr>
        <p:spPr>
          <a:xfrm>
            <a:off x="6153800" y="1540813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1"/>
          </p:nvPr>
        </p:nvSpPr>
        <p:spPr>
          <a:xfrm>
            <a:off x="3864500" y="3063613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/>
          <p:nvPr/>
        </p:nvSpPr>
        <p:spPr>
          <a:xfrm>
            <a:off x="-790500" y="-502412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17"/>
          <p:cNvGrpSpPr/>
          <p:nvPr/>
        </p:nvGrpSpPr>
        <p:grpSpPr>
          <a:xfrm>
            <a:off x="-2922497" y="-2895578"/>
            <a:ext cx="13945062" cy="11068190"/>
            <a:chOff x="-2922495" y="-2808184"/>
            <a:chExt cx="13945062" cy="10866081"/>
          </a:xfrm>
        </p:grpSpPr>
        <p:sp>
          <p:nvSpPr>
            <p:cNvPr id="549" name="Google Shape;549;p17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17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555" name="Google Shape;555;p17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17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561" name="Google Shape;561;p17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17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17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573" name="Google Shape;573;p17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17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579" name="Google Shape;579;p17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3" name="Google Shape;583;p17"/>
          <p:cNvSpPr txBox="1">
            <a:spLocks noGrp="1"/>
          </p:cNvSpPr>
          <p:nvPr>
            <p:ph type="title"/>
          </p:nvPr>
        </p:nvSpPr>
        <p:spPr>
          <a:xfrm>
            <a:off x="2093550" y="2739613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4" name="Google Shape;584;p17"/>
          <p:cNvSpPr txBox="1">
            <a:spLocks noGrp="1"/>
          </p:cNvSpPr>
          <p:nvPr>
            <p:ph type="title" idx="2" hasCustomPrompt="1"/>
          </p:nvPr>
        </p:nvSpPr>
        <p:spPr>
          <a:xfrm>
            <a:off x="3536550" y="1750363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5" name="Google Shape;585;p17"/>
          <p:cNvSpPr txBox="1">
            <a:spLocks noGrp="1"/>
          </p:cNvSpPr>
          <p:nvPr>
            <p:ph type="subTitle" idx="1"/>
          </p:nvPr>
        </p:nvSpPr>
        <p:spPr>
          <a:xfrm>
            <a:off x="2391900" y="3425563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7"/>
          <p:cNvSpPr/>
          <p:nvPr/>
        </p:nvSpPr>
        <p:spPr>
          <a:xfrm>
            <a:off x="4200600" y="-1958912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7"/>
          <p:cNvSpPr/>
          <p:nvPr/>
        </p:nvSpPr>
        <p:spPr>
          <a:xfrm rot="-10413991">
            <a:off x="-1381130" y="4549762"/>
            <a:ext cx="5933162" cy="2493952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8"/>
          <p:cNvGrpSpPr/>
          <p:nvPr/>
        </p:nvGrpSpPr>
        <p:grpSpPr>
          <a:xfrm>
            <a:off x="-2951048" y="-2785077"/>
            <a:ext cx="14076145" cy="10866081"/>
            <a:chOff x="-2922495" y="-2808184"/>
            <a:chExt cx="13945062" cy="10866081"/>
          </a:xfrm>
        </p:grpSpPr>
        <p:sp>
          <p:nvSpPr>
            <p:cNvPr id="590" name="Google Shape;590;p18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18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603" name="Google Shape;603;p18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18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609" name="Google Shape;609;p18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1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" name="Google Shape;618;p18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19" name="Google Shape;619;p18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715100" y="2751063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18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761813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18"/>
          <p:cNvSpPr txBox="1">
            <a:spLocks noGrp="1"/>
          </p:cNvSpPr>
          <p:nvPr>
            <p:ph type="subTitle" idx="1"/>
          </p:nvPr>
        </p:nvSpPr>
        <p:spPr>
          <a:xfrm>
            <a:off x="715100" y="3437013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18"/>
          <p:cNvSpPr/>
          <p:nvPr/>
        </p:nvSpPr>
        <p:spPr>
          <a:xfrm>
            <a:off x="-489675" y="-1706337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8"/>
          <p:cNvSpPr/>
          <p:nvPr/>
        </p:nvSpPr>
        <p:spPr>
          <a:xfrm rot="326752">
            <a:off x="4495797" y="4310698"/>
            <a:ext cx="5132233" cy="1590865"/>
          </a:xfrm>
          <a:custGeom>
            <a:avLst/>
            <a:gdLst/>
            <a:ahLst/>
            <a:cxnLst/>
            <a:rect l="l" t="t" r="r" b="b"/>
            <a:pathLst>
              <a:path w="54346" h="22832" extrusionOk="0">
                <a:moveTo>
                  <a:pt x="30744" y="1"/>
                </a:moveTo>
                <a:cubicBezTo>
                  <a:pt x="25268" y="1"/>
                  <a:pt x="19785" y="611"/>
                  <a:pt x="14430" y="1740"/>
                </a:cubicBezTo>
                <a:cubicBezTo>
                  <a:pt x="10217" y="2646"/>
                  <a:pt x="5822" y="4028"/>
                  <a:pt x="3104" y="7358"/>
                </a:cubicBezTo>
                <a:cubicBezTo>
                  <a:pt x="136" y="11006"/>
                  <a:pt x="0" y="16692"/>
                  <a:pt x="2809" y="20475"/>
                </a:cubicBezTo>
                <a:cubicBezTo>
                  <a:pt x="3758" y="21734"/>
                  <a:pt x="5251" y="22831"/>
                  <a:pt x="6743" y="22831"/>
                </a:cubicBezTo>
                <a:cubicBezTo>
                  <a:pt x="7103" y="22831"/>
                  <a:pt x="7463" y="22768"/>
                  <a:pt x="7816" y="22627"/>
                </a:cubicBezTo>
                <a:cubicBezTo>
                  <a:pt x="10194" y="21698"/>
                  <a:pt x="10443" y="18119"/>
                  <a:pt x="12731" y="16986"/>
                </a:cubicBezTo>
                <a:cubicBezTo>
                  <a:pt x="13211" y="16746"/>
                  <a:pt x="13732" y="16643"/>
                  <a:pt x="14262" y="16643"/>
                </a:cubicBezTo>
                <a:cubicBezTo>
                  <a:pt x="14835" y="16643"/>
                  <a:pt x="15418" y="16763"/>
                  <a:pt x="15971" y="16963"/>
                </a:cubicBezTo>
                <a:cubicBezTo>
                  <a:pt x="17013" y="17326"/>
                  <a:pt x="17942" y="17937"/>
                  <a:pt x="18893" y="18504"/>
                </a:cubicBezTo>
                <a:cubicBezTo>
                  <a:pt x="21893" y="20277"/>
                  <a:pt x="25410" y="21543"/>
                  <a:pt x="28834" y="21543"/>
                </a:cubicBezTo>
                <a:cubicBezTo>
                  <a:pt x="30529" y="21543"/>
                  <a:pt x="32201" y="21233"/>
                  <a:pt x="33776" y="20520"/>
                </a:cubicBezTo>
                <a:cubicBezTo>
                  <a:pt x="35722" y="19663"/>
                  <a:pt x="37555" y="17456"/>
                  <a:pt x="39708" y="17456"/>
                </a:cubicBezTo>
                <a:cubicBezTo>
                  <a:pt x="40287" y="17456"/>
                  <a:pt x="40890" y="17616"/>
                  <a:pt x="41524" y="18005"/>
                </a:cubicBezTo>
                <a:cubicBezTo>
                  <a:pt x="42656" y="18708"/>
                  <a:pt x="43359" y="19931"/>
                  <a:pt x="44401" y="20724"/>
                </a:cubicBezTo>
                <a:cubicBezTo>
                  <a:pt x="45272" y="21379"/>
                  <a:pt x="46332" y="21679"/>
                  <a:pt x="47414" y="21679"/>
                </a:cubicBezTo>
                <a:cubicBezTo>
                  <a:pt x="49061" y="21679"/>
                  <a:pt x="50760" y="20985"/>
                  <a:pt x="51922" y="19795"/>
                </a:cubicBezTo>
                <a:cubicBezTo>
                  <a:pt x="53032" y="18640"/>
                  <a:pt x="53779" y="17167"/>
                  <a:pt x="54074" y="15582"/>
                </a:cubicBezTo>
                <a:cubicBezTo>
                  <a:pt x="54300" y="14449"/>
                  <a:pt x="54346" y="13294"/>
                  <a:pt x="54232" y="12138"/>
                </a:cubicBezTo>
                <a:cubicBezTo>
                  <a:pt x="53961" y="9375"/>
                  <a:pt x="52851" y="6724"/>
                  <a:pt x="51084" y="4572"/>
                </a:cubicBezTo>
                <a:cubicBezTo>
                  <a:pt x="49317" y="2443"/>
                  <a:pt x="46190" y="1672"/>
                  <a:pt x="43563" y="1174"/>
                </a:cubicBezTo>
                <a:cubicBezTo>
                  <a:pt x="39338" y="377"/>
                  <a:pt x="35043" y="1"/>
                  <a:pt x="307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2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19"/>
          <p:cNvGrpSpPr/>
          <p:nvPr/>
        </p:nvGrpSpPr>
        <p:grpSpPr>
          <a:xfrm>
            <a:off x="-2922497" y="-2895578"/>
            <a:ext cx="13945062" cy="11068190"/>
            <a:chOff x="-2922495" y="-2808184"/>
            <a:chExt cx="13945062" cy="10866081"/>
          </a:xfrm>
        </p:grpSpPr>
        <p:sp>
          <p:nvSpPr>
            <p:cNvPr id="630" name="Google Shape;630;p19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19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636" name="Google Shape;636;p19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19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42" name="Google Shape;642;p19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6" name="Google Shape;646;p19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19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654" name="Google Shape;654;p19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19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4" name="Google Shape;664;p19"/>
          <p:cNvSpPr txBox="1">
            <a:spLocks noGrp="1"/>
          </p:cNvSpPr>
          <p:nvPr>
            <p:ph type="title"/>
          </p:nvPr>
        </p:nvSpPr>
        <p:spPr>
          <a:xfrm>
            <a:off x="3472000" y="2476938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5" name="Google Shape;665;p19"/>
          <p:cNvSpPr txBox="1">
            <a:spLocks noGrp="1"/>
          </p:cNvSpPr>
          <p:nvPr>
            <p:ph type="title" idx="2" hasCustomPrompt="1"/>
          </p:nvPr>
        </p:nvSpPr>
        <p:spPr>
          <a:xfrm>
            <a:off x="6358000" y="1487688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6" name="Google Shape;666;p19"/>
          <p:cNvSpPr txBox="1">
            <a:spLocks noGrp="1"/>
          </p:cNvSpPr>
          <p:nvPr>
            <p:ph type="subTitle" idx="1"/>
          </p:nvPr>
        </p:nvSpPr>
        <p:spPr>
          <a:xfrm>
            <a:off x="4068700" y="3238498"/>
            <a:ext cx="43602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9"/>
          <p:cNvSpPr/>
          <p:nvPr/>
        </p:nvSpPr>
        <p:spPr>
          <a:xfrm rot="-10413991">
            <a:off x="-1334155" y="4520162"/>
            <a:ext cx="5933162" cy="2493952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20"/>
          <p:cNvGrpSpPr/>
          <p:nvPr/>
        </p:nvGrpSpPr>
        <p:grpSpPr>
          <a:xfrm>
            <a:off x="-2922497" y="-2857366"/>
            <a:ext cx="13945062" cy="10972569"/>
            <a:chOff x="-2922495" y="-2808184"/>
            <a:chExt cx="13945062" cy="10866081"/>
          </a:xfrm>
        </p:grpSpPr>
        <p:sp>
          <p:nvSpPr>
            <p:cNvPr id="670" name="Google Shape;670;p20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5" name="Google Shape;675;p20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676" name="Google Shape;676;p20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20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82" name="Google Shape;682;p20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6" name="Google Shape;686;p20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3" name="Google Shape;693;p20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694" name="Google Shape;694;p20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9" name="Google Shape;699;p20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20"/>
          <p:cNvSpPr txBox="1">
            <a:spLocks noGrp="1"/>
          </p:cNvSpPr>
          <p:nvPr>
            <p:ph type="title"/>
          </p:nvPr>
        </p:nvSpPr>
        <p:spPr>
          <a:xfrm>
            <a:off x="5556400" y="1747475"/>
            <a:ext cx="2872500" cy="4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20"/>
          <p:cNvSpPr txBox="1">
            <a:spLocks noGrp="1"/>
          </p:cNvSpPr>
          <p:nvPr>
            <p:ph type="body" idx="1"/>
          </p:nvPr>
        </p:nvSpPr>
        <p:spPr>
          <a:xfrm>
            <a:off x="5556400" y="2243575"/>
            <a:ext cx="2872500" cy="11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-3092178" y="-2929529"/>
            <a:ext cx="14147265" cy="11172504"/>
            <a:chOff x="-2922495" y="-2808184"/>
            <a:chExt cx="13945062" cy="10866081"/>
          </a:xfrm>
        </p:grpSpPr>
        <p:sp>
          <p:nvSpPr>
            <p:cNvPr id="53" name="Google Shape;53;p3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715100" y="2410275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487700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715100" y="3010500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3385962" y="-636450"/>
            <a:ext cx="5902156" cy="2804001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21"/>
          <p:cNvGrpSpPr/>
          <p:nvPr/>
        </p:nvGrpSpPr>
        <p:grpSpPr>
          <a:xfrm>
            <a:off x="-2922497" y="-2895725"/>
            <a:ext cx="13945062" cy="11030159"/>
            <a:chOff x="-2922495" y="-2808184"/>
            <a:chExt cx="13945062" cy="10866081"/>
          </a:xfrm>
        </p:grpSpPr>
        <p:sp>
          <p:nvSpPr>
            <p:cNvPr id="708" name="Google Shape;708;p21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21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714" name="Google Shape;714;p21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1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1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1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1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21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720" name="Google Shape;720;p21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1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1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1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4" name="Google Shape;724;p21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21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732" name="Google Shape;732;p21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1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1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1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21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738" name="Google Shape;738;p21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1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1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1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2" name="Google Shape;742;p21"/>
          <p:cNvSpPr/>
          <p:nvPr/>
        </p:nvSpPr>
        <p:spPr>
          <a:xfrm>
            <a:off x="5089500" y="-1958912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subTitle" idx="1"/>
          </p:nvPr>
        </p:nvSpPr>
        <p:spPr>
          <a:xfrm>
            <a:off x="720000" y="2316300"/>
            <a:ext cx="2336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44" name="Google Shape;744;p21"/>
          <p:cNvSpPr txBox="1">
            <a:spLocks noGrp="1"/>
          </p:cNvSpPr>
          <p:nvPr>
            <p:ph type="subTitle" idx="2"/>
          </p:nvPr>
        </p:nvSpPr>
        <p:spPr>
          <a:xfrm>
            <a:off x="720000" y="2777245"/>
            <a:ext cx="2336400" cy="12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21"/>
          <p:cNvSpPr txBox="1">
            <a:spLocks noGrp="1"/>
          </p:cNvSpPr>
          <p:nvPr>
            <p:ph type="subTitle" idx="3"/>
          </p:nvPr>
        </p:nvSpPr>
        <p:spPr>
          <a:xfrm>
            <a:off x="3403800" y="2777247"/>
            <a:ext cx="2336400" cy="12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21"/>
          <p:cNvSpPr txBox="1">
            <a:spLocks noGrp="1"/>
          </p:cNvSpPr>
          <p:nvPr>
            <p:ph type="subTitle" idx="4"/>
          </p:nvPr>
        </p:nvSpPr>
        <p:spPr>
          <a:xfrm>
            <a:off x="6087600" y="2777252"/>
            <a:ext cx="2336400" cy="12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7" name="Google Shape;74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subTitle" idx="5"/>
          </p:nvPr>
        </p:nvSpPr>
        <p:spPr>
          <a:xfrm>
            <a:off x="3403800" y="2316300"/>
            <a:ext cx="2336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49" name="Google Shape;749;p21"/>
          <p:cNvSpPr txBox="1">
            <a:spLocks noGrp="1"/>
          </p:cNvSpPr>
          <p:nvPr>
            <p:ph type="subTitle" idx="6"/>
          </p:nvPr>
        </p:nvSpPr>
        <p:spPr>
          <a:xfrm>
            <a:off x="6087600" y="2316300"/>
            <a:ext cx="2336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22"/>
          <p:cNvGrpSpPr/>
          <p:nvPr/>
        </p:nvGrpSpPr>
        <p:grpSpPr>
          <a:xfrm>
            <a:off x="-2922497" y="-2933626"/>
            <a:ext cx="13945062" cy="11086662"/>
            <a:chOff x="-2922495" y="-2808184"/>
            <a:chExt cx="13945062" cy="10866081"/>
          </a:xfrm>
        </p:grpSpPr>
        <p:sp>
          <p:nvSpPr>
            <p:cNvPr id="752" name="Google Shape;752;p22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2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758" name="Google Shape;758;p22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2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2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2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2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764" name="Google Shape;764;p22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8" name="Google Shape;768;p22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5" name="Google Shape;775;p22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776" name="Google Shape;776;p22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22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6" name="Google Shape;786;p22"/>
          <p:cNvSpPr txBox="1">
            <a:spLocks noGrp="1"/>
          </p:cNvSpPr>
          <p:nvPr>
            <p:ph type="subTitle" idx="1"/>
          </p:nvPr>
        </p:nvSpPr>
        <p:spPr>
          <a:xfrm>
            <a:off x="1195869" y="1666275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87" name="Google Shape;787;p22"/>
          <p:cNvSpPr txBox="1">
            <a:spLocks noGrp="1"/>
          </p:cNvSpPr>
          <p:nvPr>
            <p:ph type="subTitle" idx="2"/>
          </p:nvPr>
        </p:nvSpPr>
        <p:spPr>
          <a:xfrm>
            <a:off x="1195856" y="2058975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22"/>
          <p:cNvSpPr txBox="1">
            <a:spLocks noGrp="1"/>
          </p:cNvSpPr>
          <p:nvPr>
            <p:ph type="subTitle" idx="3"/>
          </p:nvPr>
        </p:nvSpPr>
        <p:spPr>
          <a:xfrm>
            <a:off x="5081037" y="2058975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p22"/>
          <p:cNvSpPr txBox="1">
            <a:spLocks noGrp="1"/>
          </p:cNvSpPr>
          <p:nvPr>
            <p:ph type="subTitle" idx="4"/>
          </p:nvPr>
        </p:nvSpPr>
        <p:spPr>
          <a:xfrm>
            <a:off x="1195856" y="3618288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0" name="Google Shape;790;p22"/>
          <p:cNvSpPr txBox="1">
            <a:spLocks noGrp="1"/>
          </p:cNvSpPr>
          <p:nvPr>
            <p:ph type="subTitle" idx="5"/>
          </p:nvPr>
        </p:nvSpPr>
        <p:spPr>
          <a:xfrm>
            <a:off x="5081037" y="3618288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22"/>
          <p:cNvSpPr txBox="1">
            <a:spLocks noGrp="1"/>
          </p:cNvSpPr>
          <p:nvPr>
            <p:ph type="subTitle" idx="6"/>
          </p:nvPr>
        </p:nvSpPr>
        <p:spPr>
          <a:xfrm>
            <a:off x="1195869" y="3225713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93" name="Google Shape;793;p22"/>
          <p:cNvSpPr txBox="1">
            <a:spLocks noGrp="1"/>
          </p:cNvSpPr>
          <p:nvPr>
            <p:ph type="subTitle" idx="7"/>
          </p:nvPr>
        </p:nvSpPr>
        <p:spPr>
          <a:xfrm>
            <a:off x="5081044" y="1666275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94" name="Google Shape;794;p22"/>
          <p:cNvSpPr txBox="1">
            <a:spLocks noGrp="1"/>
          </p:cNvSpPr>
          <p:nvPr>
            <p:ph type="subTitle" idx="8"/>
          </p:nvPr>
        </p:nvSpPr>
        <p:spPr>
          <a:xfrm>
            <a:off x="5081044" y="3225713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23"/>
          <p:cNvGrpSpPr/>
          <p:nvPr/>
        </p:nvGrpSpPr>
        <p:grpSpPr>
          <a:xfrm>
            <a:off x="-2922497" y="-2895539"/>
            <a:ext cx="13945062" cy="11086662"/>
            <a:chOff x="-2922495" y="-2808184"/>
            <a:chExt cx="13945062" cy="10866081"/>
          </a:xfrm>
        </p:grpSpPr>
        <p:sp>
          <p:nvSpPr>
            <p:cNvPr id="797" name="Google Shape;797;p23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802;p23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803" name="Google Shape;803;p23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3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3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3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3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3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809" name="Google Shape;809;p23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3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23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0" name="Google Shape;820;p23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821" name="Google Shape;821;p23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3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3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3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23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827" name="Google Shape;827;p23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3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1" name="Google Shape;83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2" name="Google Shape;832;p23"/>
          <p:cNvSpPr txBox="1">
            <a:spLocks noGrp="1"/>
          </p:cNvSpPr>
          <p:nvPr>
            <p:ph type="subTitle" idx="1"/>
          </p:nvPr>
        </p:nvSpPr>
        <p:spPr>
          <a:xfrm>
            <a:off x="71755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23"/>
          <p:cNvSpPr txBox="1">
            <a:spLocks noGrp="1"/>
          </p:cNvSpPr>
          <p:nvPr>
            <p:ph type="subTitle" idx="2"/>
          </p:nvPr>
        </p:nvSpPr>
        <p:spPr>
          <a:xfrm>
            <a:off x="340380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23"/>
          <p:cNvSpPr txBox="1">
            <a:spLocks noGrp="1"/>
          </p:cNvSpPr>
          <p:nvPr>
            <p:ph type="subTitle" idx="3"/>
          </p:nvPr>
        </p:nvSpPr>
        <p:spPr>
          <a:xfrm>
            <a:off x="609005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23"/>
          <p:cNvSpPr txBox="1">
            <a:spLocks noGrp="1"/>
          </p:cNvSpPr>
          <p:nvPr>
            <p:ph type="subTitle" idx="4"/>
          </p:nvPr>
        </p:nvSpPr>
        <p:spPr>
          <a:xfrm>
            <a:off x="717550" y="38440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23"/>
          <p:cNvSpPr txBox="1">
            <a:spLocks noGrp="1"/>
          </p:cNvSpPr>
          <p:nvPr>
            <p:ph type="subTitle" idx="5"/>
          </p:nvPr>
        </p:nvSpPr>
        <p:spPr>
          <a:xfrm>
            <a:off x="3403800" y="38440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23"/>
          <p:cNvSpPr txBox="1">
            <a:spLocks noGrp="1"/>
          </p:cNvSpPr>
          <p:nvPr>
            <p:ph type="subTitle" idx="6"/>
          </p:nvPr>
        </p:nvSpPr>
        <p:spPr>
          <a:xfrm>
            <a:off x="6090050" y="38440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23"/>
          <p:cNvSpPr txBox="1">
            <a:spLocks noGrp="1"/>
          </p:cNvSpPr>
          <p:nvPr>
            <p:ph type="subTitle" idx="7"/>
          </p:nvPr>
        </p:nvSpPr>
        <p:spPr>
          <a:xfrm>
            <a:off x="717550" y="179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39" name="Google Shape;839;p23"/>
          <p:cNvSpPr txBox="1">
            <a:spLocks noGrp="1"/>
          </p:cNvSpPr>
          <p:nvPr>
            <p:ph type="subTitle" idx="8"/>
          </p:nvPr>
        </p:nvSpPr>
        <p:spPr>
          <a:xfrm>
            <a:off x="3403800" y="179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0" name="Google Shape;840;p23"/>
          <p:cNvSpPr txBox="1">
            <a:spLocks noGrp="1"/>
          </p:cNvSpPr>
          <p:nvPr>
            <p:ph type="subTitle" idx="9"/>
          </p:nvPr>
        </p:nvSpPr>
        <p:spPr>
          <a:xfrm>
            <a:off x="6090050" y="179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1" name="Google Shape;841;p23"/>
          <p:cNvSpPr txBox="1">
            <a:spLocks noGrp="1"/>
          </p:cNvSpPr>
          <p:nvPr>
            <p:ph type="subTitle" idx="13"/>
          </p:nvPr>
        </p:nvSpPr>
        <p:spPr>
          <a:xfrm>
            <a:off x="717550" y="344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4"/>
          </p:nvPr>
        </p:nvSpPr>
        <p:spPr>
          <a:xfrm>
            <a:off x="3403800" y="344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15"/>
          </p:nvPr>
        </p:nvSpPr>
        <p:spPr>
          <a:xfrm>
            <a:off x="6090050" y="344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4"/>
          <p:cNvGrpSpPr/>
          <p:nvPr/>
        </p:nvGrpSpPr>
        <p:grpSpPr>
          <a:xfrm>
            <a:off x="-2922497" y="-2933621"/>
            <a:ext cx="13945062" cy="11124694"/>
            <a:chOff x="-2922495" y="-2808184"/>
            <a:chExt cx="13945062" cy="10866081"/>
          </a:xfrm>
        </p:grpSpPr>
        <p:sp>
          <p:nvSpPr>
            <p:cNvPr id="846" name="Google Shape;846;p24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4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24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859" name="Google Shape;859;p24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24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865" name="Google Shape;865;p24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0" name="Google Shape;870;p24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24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875" name="Google Shape;875;p24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4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4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9" name="Google Shape;879;p24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5"/>
          <p:cNvGrpSpPr/>
          <p:nvPr/>
        </p:nvGrpSpPr>
        <p:grpSpPr>
          <a:xfrm>
            <a:off x="-2922497" y="-2933616"/>
            <a:ext cx="13945062" cy="11162725"/>
            <a:chOff x="-2922495" y="-2808184"/>
            <a:chExt cx="13945062" cy="10866081"/>
          </a:xfrm>
        </p:grpSpPr>
        <p:sp>
          <p:nvSpPr>
            <p:cNvPr id="887" name="Google Shape;887;p25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2" name="Google Shape;892;p25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893" name="Google Shape;893;p25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25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899" name="Google Shape;899;p25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25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25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911" name="Google Shape;911;p25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25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917" name="Google Shape;917;p25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1" name="Google Shape;921;p25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5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3" name="Google Shape;923;p25"/>
          <p:cNvSpPr txBox="1"/>
          <p:nvPr/>
        </p:nvSpPr>
        <p:spPr>
          <a:xfrm>
            <a:off x="715100" y="4146800"/>
            <a:ext cx="771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1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9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26"/>
          <p:cNvGrpSpPr/>
          <p:nvPr/>
        </p:nvGrpSpPr>
        <p:grpSpPr>
          <a:xfrm>
            <a:off x="-2922497" y="-2971858"/>
            <a:ext cx="13945062" cy="11220315"/>
            <a:chOff x="-2922495" y="-2808184"/>
            <a:chExt cx="13945062" cy="10866081"/>
          </a:xfrm>
        </p:grpSpPr>
        <p:sp>
          <p:nvSpPr>
            <p:cNvPr id="926" name="Google Shape;926;p26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8" name="Google Shape;938;p26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939" name="Google Shape;939;p26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26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945" name="Google Shape;945;p26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0" name="Google Shape;950;p26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26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955" name="Google Shape;955;p26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27"/>
          <p:cNvGrpSpPr/>
          <p:nvPr/>
        </p:nvGrpSpPr>
        <p:grpSpPr>
          <a:xfrm>
            <a:off x="-2922497" y="-2933660"/>
            <a:ext cx="13945062" cy="11106221"/>
            <a:chOff x="-2922495" y="-2808184"/>
            <a:chExt cx="13945062" cy="10866081"/>
          </a:xfrm>
        </p:grpSpPr>
        <p:sp>
          <p:nvSpPr>
            <p:cNvPr id="961" name="Google Shape;961;p27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6" name="Google Shape;966;p27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967" name="Google Shape;967;p27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2" name="Google Shape;972;p27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973" name="Google Shape;973;p27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7" name="Google Shape;977;p27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4" name="Google Shape;984;p27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985" name="Google Shape;985;p27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0" name="Google Shape;990;p27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991" name="Google Shape;991;p27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"/>
          <p:cNvGrpSpPr/>
          <p:nvPr/>
        </p:nvGrpSpPr>
        <p:grpSpPr>
          <a:xfrm>
            <a:off x="-2922497" y="-2971754"/>
            <a:ext cx="13945062" cy="11258346"/>
            <a:chOff x="-2922495" y="-2808184"/>
            <a:chExt cx="13945062" cy="10866081"/>
          </a:xfrm>
        </p:grpSpPr>
        <p:sp>
          <p:nvSpPr>
            <p:cNvPr id="93" name="Google Shape;93;p4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4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4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105" name="Google Shape;105;p4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109;p4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4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4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715100" y="1073625"/>
            <a:ext cx="3281400" cy="18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715100" y="2941275"/>
            <a:ext cx="2872500" cy="11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-2922497" y="-2876564"/>
            <a:ext cx="13945062" cy="10992127"/>
            <a:chOff x="-2922495" y="-2808184"/>
            <a:chExt cx="13945062" cy="10866081"/>
          </a:xfrm>
        </p:grpSpPr>
        <p:sp>
          <p:nvSpPr>
            <p:cNvPr id="131" name="Google Shape;131;p5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137" name="Google Shape;137;p5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5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143" name="Google Shape;143;p5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47;p5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5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155" name="Google Shape;155;p5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5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161" name="Google Shape;161;p5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5"/>
          <p:cNvSpPr txBox="1">
            <a:spLocks noGrp="1"/>
          </p:cNvSpPr>
          <p:nvPr>
            <p:ph type="subTitle" idx="1"/>
          </p:nvPr>
        </p:nvSpPr>
        <p:spPr>
          <a:xfrm>
            <a:off x="1290763" y="2301684"/>
            <a:ext cx="290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2"/>
          </p:nvPr>
        </p:nvSpPr>
        <p:spPr>
          <a:xfrm>
            <a:off x="4945638" y="2301684"/>
            <a:ext cx="290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3"/>
          </p:nvPr>
        </p:nvSpPr>
        <p:spPr>
          <a:xfrm>
            <a:off x="1290763" y="2760084"/>
            <a:ext cx="29076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4"/>
          </p:nvPr>
        </p:nvSpPr>
        <p:spPr>
          <a:xfrm>
            <a:off x="4945638" y="2760084"/>
            <a:ext cx="29076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5"/>
          <p:cNvSpPr/>
          <p:nvPr/>
        </p:nvSpPr>
        <p:spPr>
          <a:xfrm rot="-10413991">
            <a:off x="-501323" y="4838538"/>
            <a:ext cx="5933162" cy="1516233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>
            <a:off x="-2922497" y="-2952855"/>
            <a:ext cx="13945062" cy="11125780"/>
            <a:chOff x="-2922495" y="-2808184"/>
            <a:chExt cx="13945062" cy="10866081"/>
          </a:xfrm>
        </p:grpSpPr>
        <p:sp>
          <p:nvSpPr>
            <p:cNvPr id="173" name="Google Shape;173;p6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78;p6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179" name="Google Shape;179;p6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6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185" name="Google Shape;185;p6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189;p6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6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6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203" name="Google Shape;203;p6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4758462" y="-2473275"/>
            <a:ext cx="5902156" cy="2804001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0800000">
            <a:off x="-1528038" y="4837100"/>
            <a:ext cx="5902156" cy="2804001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-2922497" y="-2857498"/>
            <a:ext cx="13945062" cy="10992127"/>
            <a:chOff x="-2922495" y="-2808184"/>
            <a:chExt cx="13945062" cy="10866081"/>
          </a:xfrm>
        </p:grpSpPr>
        <p:sp>
          <p:nvSpPr>
            <p:cNvPr id="212" name="Google Shape;212;p7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" name="Google Shape;217;p7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7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224" name="Google Shape;224;p7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7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7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236" name="Google Shape;236;p7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7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5753100" y="825950"/>
            <a:ext cx="2676000" cy="9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1"/>
          </p:nvPr>
        </p:nvSpPr>
        <p:spPr>
          <a:xfrm>
            <a:off x="4400550" y="1846550"/>
            <a:ext cx="4028100" cy="22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7"/>
          <p:cNvSpPr/>
          <p:nvPr/>
        </p:nvSpPr>
        <p:spPr>
          <a:xfrm rot="-5043908">
            <a:off x="-3247917" y="-203455"/>
            <a:ext cx="8749590" cy="6189884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-2922497" y="-3048084"/>
            <a:ext cx="13945062" cy="11239874"/>
            <a:chOff x="-2922495" y="-2808184"/>
            <a:chExt cx="13945062" cy="10866081"/>
          </a:xfrm>
        </p:grpSpPr>
        <p:sp>
          <p:nvSpPr>
            <p:cNvPr id="251" name="Google Shape;251;p8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8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8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270" name="Google Shape;270;p8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8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280" name="Google Shape;280;p8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4" name="Google Shape;2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85" name="Google Shape;285;p8"/>
          <p:cNvGrpSpPr/>
          <p:nvPr/>
        </p:nvGrpSpPr>
        <p:grpSpPr>
          <a:xfrm rot="2845576">
            <a:off x="-574480" y="-1182526"/>
            <a:ext cx="1838388" cy="3961400"/>
            <a:chOff x="-620235" y="2061490"/>
            <a:chExt cx="1816209" cy="3704312"/>
          </a:xfrm>
        </p:grpSpPr>
        <p:sp>
          <p:nvSpPr>
            <p:cNvPr id="286" name="Google Shape;286;p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 rot="2845576">
            <a:off x="7509707" y="1598774"/>
            <a:ext cx="1838388" cy="3961400"/>
            <a:chOff x="-620235" y="2061490"/>
            <a:chExt cx="1816209" cy="3704312"/>
          </a:xfrm>
        </p:grpSpPr>
        <p:sp>
          <p:nvSpPr>
            <p:cNvPr id="291" name="Google Shape;291;p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9"/>
          <p:cNvGrpSpPr/>
          <p:nvPr/>
        </p:nvGrpSpPr>
        <p:grpSpPr>
          <a:xfrm>
            <a:off x="-2922497" y="-2876573"/>
            <a:ext cx="13945062" cy="10934537"/>
            <a:chOff x="-2922495" y="-2808184"/>
            <a:chExt cx="13945062" cy="10866081"/>
          </a:xfrm>
        </p:grpSpPr>
        <p:sp>
          <p:nvSpPr>
            <p:cNvPr id="297" name="Google Shape;297;p9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9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9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316" name="Google Shape;316;p9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9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9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" name="Google Shape;330;p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9"/>
          <p:cNvSpPr txBox="1">
            <a:spLocks noGrp="1"/>
          </p:cNvSpPr>
          <p:nvPr>
            <p:ph type="subTitle" idx="1"/>
          </p:nvPr>
        </p:nvSpPr>
        <p:spPr>
          <a:xfrm>
            <a:off x="715100" y="1446150"/>
            <a:ext cx="4470000" cy="2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9"/>
          <p:cNvSpPr/>
          <p:nvPr/>
        </p:nvSpPr>
        <p:spPr>
          <a:xfrm rot="5756148" flipH="1">
            <a:off x="5460785" y="17904"/>
            <a:ext cx="9335156" cy="5912490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/>
          <p:nvPr/>
        </p:nvSpPr>
        <p:spPr>
          <a:xfrm>
            <a:off x="-9475" y="-18925"/>
            <a:ext cx="9153600" cy="5162400"/>
          </a:xfrm>
          <a:prstGeom prst="rect">
            <a:avLst/>
          </a:prstGeom>
          <a:solidFill>
            <a:srgbClr val="0000F4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0"/>
          <p:cNvSpPr txBox="1">
            <a:spLocks noGrp="1"/>
          </p:cNvSpPr>
          <p:nvPr>
            <p:ph type="title"/>
          </p:nvPr>
        </p:nvSpPr>
        <p:spPr>
          <a:xfrm>
            <a:off x="4438650" y="2571750"/>
            <a:ext cx="3990600" cy="20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0"/>
          <p:cNvSpPr/>
          <p:nvPr/>
        </p:nvSpPr>
        <p:spPr>
          <a:xfrm rot="-9504909">
            <a:off x="3833360" y="-817485"/>
            <a:ext cx="6989582" cy="2476772"/>
          </a:xfrm>
          <a:custGeom>
            <a:avLst/>
            <a:gdLst/>
            <a:ahLst/>
            <a:cxnLst/>
            <a:rect l="l" t="t" r="r" b="b"/>
            <a:pathLst>
              <a:path w="39713" h="22801" extrusionOk="0">
                <a:moveTo>
                  <a:pt x="4415" y="0"/>
                </a:moveTo>
                <a:cubicBezTo>
                  <a:pt x="4205" y="0"/>
                  <a:pt x="3994" y="11"/>
                  <a:pt x="3784" y="33"/>
                </a:cubicBezTo>
                <a:cubicBezTo>
                  <a:pt x="1904" y="305"/>
                  <a:pt x="1428" y="1664"/>
                  <a:pt x="952" y="3318"/>
                </a:cubicBezTo>
                <a:cubicBezTo>
                  <a:pt x="160" y="5968"/>
                  <a:pt x="1" y="8777"/>
                  <a:pt x="499" y="11518"/>
                </a:cubicBezTo>
                <a:cubicBezTo>
                  <a:pt x="1179" y="14962"/>
                  <a:pt x="3150" y="18201"/>
                  <a:pt x="6049" y="20172"/>
                </a:cubicBezTo>
                <a:cubicBezTo>
                  <a:pt x="9176" y="22278"/>
                  <a:pt x="13083" y="22800"/>
                  <a:pt x="16837" y="22800"/>
                </a:cubicBezTo>
                <a:cubicBezTo>
                  <a:pt x="16919" y="22800"/>
                  <a:pt x="17000" y="22800"/>
                  <a:pt x="17082" y="22800"/>
                </a:cubicBezTo>
                <a:cubicBezTo>
                  <a:pt x="21205" y="22777"/>
                  <a:pt x="25327" y="22233"/>
                  <a:pt x="29314" y="21214"/>
                </a:cubicBezTo>
                <a:cubicBezTo>
                  <a:pt x="32554" y="20376"/>
                  <a:pt x="35929" y="19062"/>
                  <a:pt x="37809" y="16321"/>
                </a:cubicBezTo>
                <a:cubicBezTo>
                  <a:pt x="39667" y="13625"/>
                  <a:pt x="39712" y="9978"/>
                  <a:pt x="38670" y="6897"/>
                </a:cubicBezTo>
                <a:cubicBezTo>
                  <a:pt x="38421" y="6036"/>
                  <a:pt x="37991" y="5266"/>
                  <a:pt x="37402" y="4609"/>
                </a:cubicBezTo>
                <a:cubicBezTo>
                  <a:pt x="36908" y="4078"/>
                  <a:pt x="36176" y="3705"/>
                  <a:pt x="35458" y="3705"/>
                </a:cubicBezTo>
                <a:cubicBezTo>
                  <a:pt x="35320" y="3705"/>
                  <a:pt x="35181" y="3719"/>
                  <a:pt x="35046" y="3748"/>
                </a:cubicBezTo>
                <a:cubicBezTo>
                  <a:pt x="33664" y="4020"/>
                  <a:pt x="32962" y="5583"/>
                  <a:pt x="32599" y="6965"/>
                </a:cubicBezTo>
                <a:cubicBezTo>
                  <a:pt x="32259" y="8347"/>
                  <a:pt x="31920" y="9910"/>
                  <a:pt x="30696" y="10635"/>
                </a:cubicBezTo>
                <a:cubicBezTo>
                  <a:pt x="30201" y="10938"/>
                  <a:pt x="29668" y="11045"/>
                  <a:pt x="29112" y="11045"/>
                </a:cubicBezTo>
                <a:cubicBezTo>
                  <a:pt x="27795" y="11045"/>
                  <a:pt x="26350" y="10447"/>
                  <a:pt x="24971" y="10447"/>
                </a:cubicBezTo>
                <a:cubicBezTo>
                  <a:pt x="24671" y="10447"/>
                  <a:pt x="24374" y="10475"/>
                  <a:pt x="24082" y="10544"/>
                </a:cubicBezTo>
                <a:cubicBezTo>
                  <a:pt x="22292" y="10952"/>
                  <a:pt x="21250" y="12719"/>
                  <a:pt x="19959" y="14010"/>
                </a:cubicBezTo>
                <a:cubicBezTo>
                  <a:pt x="18554" y="15437"/>
                  <a:pt x="16629" y="16411"/>
                  <a:pt x="14612" y="16434"/>
                </a:cubicBezTo>
                <a:cubicBezTo>
                  <a:pt x="14591" y="16434"/>
                  <a:pt x="14569" y="16435"/>
                  <a:pt x="14547" y="16435"/>
                </a:cubicBezTo>
                <a:cubicBezTo>
                  <a:pt x="12574" y="16435"/>
                  <a:pt x="10547" y="15418"/>
                  <a:pt x="9583" y="13670"/>
                </a:cubicBezTo>
                <a:cubicBezTo>
                  <a:pt x="8496" y="11768"/>
                  <a:pt x="8790" y="9434"/>
                  <a:pt x="8949" y="7237"/>
                </a:cubicBezTo>
                <a:cubicBezTo>
                  <a:pt x="9108" y="5040"/>
                  <a:pt x="8994" y="2593"/>
                  <a:pt x="7409" y="1075"/>
                </a:cubicBezTo>
                <a:cubicBezTo>
                  <a:pt x="6609" y="314"/>
                  <a:pt x="5521" y="0"/>
                  <a:pt x="44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0"/>
          <p:cNvGrpSpPr/>
          <p:nvPr/>
        </p:nvGrpSpPr>
        <p:grpSpPr>
          <a:xfrm rot="9036704">
            <a:off x="157859" y="2059447"/>
            <a:ext cx="1838692" cy="3961801"/>
            <a:chOff x="-620235" y="2061490"/>
            <a:chExt cx="1816209" cy="3704312"/>
          </a:xfrm>
        </p:grpSpPr>
        <p:sp>
          <p:nvSpPr>
            <p:cNvPr id="338" name="Google Shape;338;p10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8"/>
          <p:cNvSpPr txBox="1"/>
          <p:nvPr/>
        </p:nvSpPr>
        <p:spPr>
          <a:xfrm>
            <a:off x="1640850" y="1656787"/>
            <a:ext cx="5862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YAPP</a:t>
            </a:r>
            <a:endParaRPr sz="9300" b="1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4294967295"/>
          </p:nvPr>
        </p:nvSpPr>
        <p:spPr>
          <a:xfrm>
            <a:off x="1640850" y="2965623"/>
            <a:ext cx="58623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Youth Active Participation Platforms</a:t>
            </a:r>
            <a:endParaRPr sz="1800" b="1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01" name="Google Shape;10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125" y="4088025"/>
            <a:ext cx="1038250" cy="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00" y="4243400"/>
            <a:ext cx="719575" cy="5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696" y="4094971"/>
            <a:ext cx="752224" cy="68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5597" y="4135770"/>
            <a:ext cx="463577" cy="6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340" y="4088037"/>
            <a:ext cx="752230" cy="6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4350350"/>
            <a:ext cx="1996950" cy="33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7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KoHo SemiBold"/>
                <a:ea typeface="KoHo SemiBold"/>
                <a:cs typeface="KoHo SemiBold"/>
                <a:sym typeface="KoHo SemiBold"/>
              </a:rPr>
              <a:t>Cosa significa essere cittadini?</a:t>
            </a:r>
            <a:endParaRPr sz="2000">
              <a:solidFill>
                <a:schemeClr val="accen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83" name="Google Shape;1083;p37"/>
          <p:cNvSpPr txBox="1"/>
          <p:nvPr/>
        </p:nvSpPr>
        <p:spPr>
          <a:xfrm>
            <a:off x="0" y="802800"/>
            <a:ext cx="47802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accent2"/>
                </a:solidFill>
                <a:latin typeface="KoHo"/>
                <a:ea typeface="KoHo"/>
                <a:cs typeface="KoHo"/>
                <a:sym typeface="KoHo"/>
              </a:rPr>
              <a:t>Tra le parole emerse vi sono: diritti, partecipazione, democrazia e privilegio.</a:t>
            </a: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accent2"/>
                </a:solidFill>
                <a:latin typeface="KoHo"/>
                <a:ea typeface="KoHo"/>
                <a:cs typeface="KoHo"/>
                <a:sym typeface="KoHo"/>
              </a:rPr>
              <a:t>Abbiamo concordato che la cittadinanza è un privilegio e che molte persone che hanno instaurato un legame profondo con il loro paese, non hanno accesso alla cittadinanza in tempi rapidi e consoni alle normative UE.</a:t>
            </a: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accent2"/>
                </a:solidFill>
                <a:latin typeface="KoHo"/>
                <a:ea typeface="KoHo"/>
                <a:cs typeface="KoHo"/>
                <a:sym typeface="KoHo"/>
              </a:rPr>
              <a:t>In particolare si è dibattuto sui criteri di assegnazione della cittadinanza dei vari paesi dell’UE, che sono diversificati in base alle politiche interne di ogni stato e più restrittivi di Stati Uniti o Australia. </a:t>
            </a: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84" name="Google Shape;10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200" y="1270238"/>
            <a:ext cx="4154225" cy="3405827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Spunti, riflessioni e proposte…</a:t>
            </a:r>
            <a:endParaRPr sz="2000">
              <a:solidFill>
                <a:schemeClr val="l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90" name="Google Shape;1090;p38"/>
          <p:cNvSpPr txBox="1"/>
          <p:nvPr/>
        </p:nvSpPr>
        <p:spPr>
          <a:xfrm>
            <a:off x="274850" y="1013575"/>
            <a:ext cx="83109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Questa esperienza è stata una possibilità per permetterci di scoprire come viene vissuta la cittadinanza in Svezia e in UE.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L’integrazione delle persone in difficoltà nella comunità è al centro delle iniziative sociali di Vanesbörg, come visto nel centro rifugiati e nei numerosi centri giovanili.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In più, per loro, la partecipazione dei giovani come parte attiva nella vita democratica è una parte fondamentale delle loro iniziative e allo stesso tempo, non trascurano i bisogni dei giovani, ma li agevolano, dando a disposizione spazi e attività per supportare le loro esigenze creative.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9"/>
          <p:cNvSpPr txBox="1">
            <a:spLocks noGrp="1"/>
          </p:cNvSpPr>
          <p:nvPr>
            <p:ph type="title" idx="13"/>
          </p:nvPr>
        </p:nvSpPr>
        <p:spPr>
          <a:xfrm>
            <a:off x="616775" y="165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KoHo SemiBold"/>
                <a:ea typeface="KoHo SemiBold"/>
                <a:cs typeface="KoHo SemiBold"/>
                <a:sym typeface="KoHo SemiBold"/>
              </a:rPr>
              <a:t>Progetto YAPP</a:t>
            </a:r>
            <a:endParaRPr sz="3600">
              <a:solidFill>
                <a:schemeClr val="l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pic>
        <p:nvPicPr>
          <p:cNvPr id="1012" name="Google Shape;10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00" y="1078650"/>
            <a:ext cx="3675576" cy="29861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3" name="Google Shape;1013;p29"/>
          <p:cNvSpPr txBox="1"/>
          <p:nvPr/>
        </p:nvSpPr>
        <p:spPr>
          <a:xfrm>
            <a:off x="4158825" y="738150"/>
            <a:ext cx="4722600" cy="4057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 Medium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progetto </a:t>
            </a:r>
            <a:r>
              <a:rPr lang="en" sz="1800">
                <a:solidFill>
                  <a:schemeClr val="lt2"/>
                </a:solidFill>
                <a:latin typeface="KoHo Medium"/>
                <a:ea typeface="KoHo Medium"/>
                <a:cs typeface="KoHo Medium"/>
                <a:sym typeface="KoHo Medium"/>
              </a:rPr>
              <a:t>YAPP</a:t>
            </a: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 si pone come obiettivo la partecipazione di noi giovani alla vita democratica del nostro paese.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 Medium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progetto prevede la partecipazione del Comune di Cavriago e quello di Vanersborg in collaborazione con il </a:t>
            </a:r>
            <a:r>
              <a:rPr lang="en" sz="1800">
                <a:solidFill>
                  <a:schemeClr val="lt2"/>
                </a:solidFill>
                <a:latin typeface="KoHo Medium"/>
                <a:ea typeface="KoHo Medium"/>
                <a:cs typeface="KoHo Medium"/>
                <a:sym typeface="KoHo Medium"/>
              </a:rPr>
              <a:t>SERN</a:t>
            </a: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 Medium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Abbiamo avuto la possibilità di viaggiare ed incontrare il team svedese, il quale aspetteremo in Italia ad ottobre. 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30"/>
          <p:cNvSpPr/>
          <p:nvPr/>
        </p:nvSpPr>
        <p:spPr>
          <a:xfrm>
            <a:off x="715100" y="3879498"/>
            <a:ext cx="268500" cy="285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0"/>
          <p:cNvSpPr/>
          <p:nvPr/>
        </p:nvSpPr>
        <p:spPr>
          <a:xfrm>
            <a:off x="932613" y="3753200"/>
            <a:ext cx="408900" cy="411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0"/>
          <p:cNvSpPr/>
          <p:nvPr/>
        </p:nvSpPr>
        <p:spPr>
          <a:xfrm>
            <a:off x="7220725" y="970825"/>
            <a:ext cx="675600" cy="6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0"/>
          <p:cNvSpPr txBox="1"/>
          <p:nvPr/>
        </p:nvSpPr>
        <p:spPr>
          <a:xfrm>
            <a:off x="710550" y="213450"/>
            <a:ext cx="772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accent2"/>
                </a:solidFill>
                <a:latin typeface="KoHo SemiBold"/>
                <a:ea typeface="KoHo SemiBold"/>
                <a:cs typeface="KoHo SemiBold"/>
                <a:sym typeface="KoHo SemiBold"/>
              </a:rPr>
              <a:t>Altre opportunità in Europa</a:t>
            </a:r>
            <a:endParaRPr sz="2000">
              <a:solidFill>
                <a:schemeClr val="accen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pic>
        <p:nvPicPr>
          <p:cNvPr id="1022" name="Google Shape;10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93" y="1131864"/>
            <a:ext cx="3680323" cy="112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619" y="2501641"/>
            <a:ext cx="2249128" cy="12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102" y="1043487"/>
            <a:ext cx="3112161" cy="136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298" y="2347003"/>
            <a:ext cx="3073831" cy="156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600" y="1127225"/>
            <a:ext cx="2019276" cy="26923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1" name="Google Shape;10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375" y="1977049"/>
            <a:ext cx="1973576" cy="263143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2" name="Google Shape;1032;p31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33" name="Google Shape;1033;p31"/>
          <p:cNvSpPr txBox="1"/>
          <p:nvPr/>
        </p:nvSpPr>
        <p:spPr>
          <a:xfrm>
            <a:off x="3190625" y="2190800"/>
            <a:ext cx="1707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Vänersborgs bibliotek.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34" name="Google Shape;1034;p31"/>
          <p:cNvSpPr txBox="1"/>
          <p:nvPr/>
        </p:nvSpPr>
        <p:spPr>
          <a:xfrm>
            <a:off x="7170400" y="3010175"/>
            <a:ext cx="1707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Timjan, laboratorio per totes bags.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600" y="1931976"/>
            <a:ext cx="2007398" cy="26765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0" name="Google Shape;10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275" y="1055725"/>
            <a:ext cx="2047976" cy="27306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1" name="Google Shape;1041;p32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42" name="Google Shape;1042;p32"/>
          <p:cNvSpPr txBox="1"/>
          <p:nvPr/>
        </p:nvSpPr>
        <p:spPr>
          <a:xfrm>
            <a:off x="3150000" y="2900788"/>
            <a:ext cx="14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Vänersborgs kommun.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43" name="Google Shape;1043;p32"/>
          <p:cNvSpPr txBox="1"/>
          <p:nvPr/>
        </p:nvSpPr>
        <p:spPr>
          <a:xfrm>
            <a:off x="7136925" y="2063838"/>
            <a:ext cx="142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Vänersborgs kommun, sala elezioni.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3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49" name="Google Shape;1049;p33"/>
          <p:cNvSpPr txBox="1"/>
          <p:nvPr/>
        </p:nvSpPr>
        <p:spPr>
          <a:xfrm>
            <a:off x="5187150" y="937950"/>
            <a:ext cx="38670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 politici ci hanno accolto e mostrato la sala congressi spiegandoci i meccanismi della loro amministrazione.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 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loro intento è coinvolgere i giovani tra i 25 e 35 nella vita politica.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loro obiettivo è raggiungere una distribuzione pari tra uomini e donne nel consiglio.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50" name="Google Shape;10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" y="1530400"/>
            <a:ext cx="4157700" cy="2082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4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pic>
        <p:nvPicPr>
          <p:cNvPr id="1056" name="Google Shape;10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350" y="1069567"/>
            <a:ext cx="2123700" cy="283160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7" name="Google Shape;1057;p34"/>
          <p:cNvSpPr txBox="1"/>
          <p:nvPr/>
        </p:nvSpPr>
        <p:spPr>
          <a:xfrm>
            <a:off x="3201050" y="2486300"/>
            <a:ext cx="183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Centro rifugiati, attività di giardinaggio.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58" name="Google Shape;1058;p34"/>
          <p:cNvSpPr txBox="1"/>
          <p:nvPr/>
        </p:nvSpPr>
        <p:spPr>
          <a:xfrm>
            <a:off x="7298975" y="2209250"/>
            <a:ext cx="2061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Centro rifugiati, attività di lavorazione della lana.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59" name="Google Shape;105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475" y="1677900"/>
            <a:ext cx="2257075" cy="30094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5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65" name="Google Shape;1065;p35"/>
          <p:cNvSpPr txBox="1"/>
          <p:nvPr/>
        </p:nvSpPr>
        <p:spPr>
          <a:xfrm>
            <a:off x="3102900" y="1925275"/>
            <a:ext cx="187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Lyckans fritidsgård, centro giovani.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66" name="Google Shape;1066;p35"/>
          <p:cNvSpPr txBox="1"/>
          <p:nvPr/>
        </p:nvSpPr>
        <p:spPr>
          <a:xfrm>
            <a:off x="7158425" y="2860375"/>
            <a:ext cx="206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Torpagården, centro giovani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67" name="Google Shape;10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325" y="1925275"/>
            <a:ext cx="1956826" cy="26091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8" name="Google Shape;10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225" y="1127838"/>
            <a:ext cx="2165875" cy="28878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6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Cosa significa essere cittadini?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74" name="Google Shape;1074;p36"/>
          <p:cNvSpPr txBox="1"/>
          <p:nvPr/>
        </p:nvSpPr>
        <p:spPr>
          <a:xfrm>
            <a:off x="4228800" y="1013575"/>
            <a:ext cx="4356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Un tema, che durante gli incontri, ha suscitato molto dibattito è stato quello della “Cittadinanza”.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 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Partendo da un’attività che prevedeva il descrivere in quattro parole ciò che ci sentivamo di essere, è emerso che nessuno di noi si identificava come cittadino.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Attività di brainstorming su cosa significasse per noi la parola “cittadinanza”.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75" name="Google Shape;10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5" y="1059976"/>
            <a:ext cx="2253875" cy="1438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6" name="Google Shape;10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175" y="2212650"/>
            <a:ext cx="1277626" cy="1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699" y="2768601"/>
            <a:ext cx="1498527" cy="1497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ay for Ukraine Newsletter by Slidesgo">
  <a:themeElements>
    <a:clrScheme name="Simple Light">
      <a:dk1>
        <a:srgbClr val="000000"/>
      </a:dk1>
      <a:lt1>
        <a:srgbClr val="FFFFFF"/>
      </a:lt1>
      <a:dk2>
        <a:srgbClr val="F7B600"/>
      </a:dk2>
      <a:lt2>
        <a:srgbClr val="FFC216"/>
      </a:lt2>
      <a:accent1>
        <a:srgbClr val="FFCE25"/>
      </a:accent1>
      <a:accent2>
        <a:srgbClr val="0000CD"/>
      </a:accent2>
      <a:accent3>
        <a:srgbClr val="0000DB"/>
      </a:accent3>
      <a:accent4>
        <a:srgbClr val="0000F4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Presentazione su schermo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Alata</vt:lpstr>
      <vt:lpstr>Bebas Neue</vt:lpstr>
      <vt:lpstr>KoHo SemiBold</vt:lpstr>
      <vt:lpstr>KoHo</vt:lpstr>
      <vt:lpstr>Titan One</vt:lpstr>
      <vt:lpstr>KoHo Medium</vt:lpstr>
      <vt:lpstr>Arial</vt:lpstr>
      <vt:lpstr>Pray for Ukraine Newsletter by Slidesgo</vt:lpstr>
      <vt:lpstr>Presentazione standard di PowerPoint</vt:lpstr>
      <vt:lpstr>Progetto YAPP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Eleonora Bonariva</dc:creator>
  <cp:lastModifiedBy>Eleonora Bonariva</cp:lastModifiedBy>
  <cp:revision>1</cp:revision>
  <dcterms:modified xsi:type="dcterms:W3CDTF">2023-11-14T08:32:04Z</dcterms:modified>
</cp:coreProperties>
</file>